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4"/>
  </p:notesMasterIdLst>
  <p:sldIdLst>
    <p:sldId id="256" r:id="rId2"/>
    <p:sldId id="258" r:id="rId3"/>
    <p:sldId id="264" r:id="rId4"/>
    <p:sldId id="263" r:id="rId5"/>
    <p:sldId id="257" r:id="rId6"/>
    <p:sldId id="260" r:id="rId7"/>
    <p:sldId id="259" r:id="rId8"/>
    <p:sldId id="261" r:id="rId9"/>
    <p:sldId id="262"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86407"/>
  </p:normalViewPr>
  <p:slideViewPr>
    <p:cSldViewPr snapToGrid="0" snapToObjects="1">
      <p:cViewPr varScale="1">
        <p:scale>
          <a:sx n="76" d="100"/>
          <a:sy n="76" d="100"/>
        </p:scale>
        <p:origin x="216" y="632"/>
      </p:cViewPr>
      <p:guideLst/>
    </p:cSldViewPr>
  </p:slideViewPr>
  <p:outlineViewPr>
    <p:cViewPr>
      <p:scale>
        <a:sx n="33" d="100"/>
        <a:sy n="33" d="100"/>
      </p:scale>
      <p:origin x="-16"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BB52E-A89C-FB43-A15D-FEF8345EF10D}" type="datetimeFigureOut">
              <a:rPr lang="en-US" smtClean="0"/>
              <a:t>4/29/19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E89BB-67E1-4A45-BFDA-10CEB7870382}" type="slidenum">
              <a:rPr lang="en-US" smtClean="0"/>
              <a:t>‹#›</a:t>
            </a:fld>
            <a:endParaRPr lang="en-US"/>
          </a:p>
        </p:txBody>
      </p:sp>
    </p:spTree>
    <p:extLst>
      <p:ext uri="{BB962C8B-B14F-4D97-AF65-F5344CB8AC3E}">
        <p14:creationId xmlns:p14="http://schemas.microsoft.com/office/powerpoint/2010/main" val="3909399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DE89BB-67E1-4A45-BFDA-10CEB7870382}" type="slidenum">
              <a:rPr lang="en-US" smtClean="0"/>
              <a:t>2</a:t>
            </a:fld>
            <a:endParaRPr lang="en-US"/>
          </a:p>
        </p:txBody>
      </p:sp>
    </p:spTree>
    <p:extLst>
      <p:ext uri="{BB962C8B-B14F-4D97-AF65-F5344CB8AC3E}">
        <p14:creationId xmlns:p14="http://schemas.microsoft.com/office/powerpoint/2010/main" val="3489150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4/29/19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4/29/19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4/29/19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4/29/19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6382-2271-0B47-A37E-23FDD6BE41E6}"/>
              </a:ext>
            </a:extLst>
          </p:cNvPr>
          <p:cNvSpPr>
            <a:spLocks noGrp="1"/>
          </p:cNvSpPr>
          <p:nvPr>
            <p:ph type="ctrTitle"/>
          </p:nvPr>
        </p:nvSpPr>
        <p:spPr/>
        <p:txBody>
          <a:bodyPr/>
          <a:lstStyle/>
          <a:p>
            <a:r>
              <a:rPr lang="en-US" dirty="0"/>
              <a:t>Weight Controlled Dispenser</a:t>
            </a:r>
          </a:p>
        </p:txBody>
      </p:sp>
      <p:sp>
        <p:nvSpPr>
          <p:cNvPr id="3" name="Subtitle 2">
            <a:extLst>
              <a:ext uri="{FF2B5EF4-FFF2-40B4-BE49-F238E27FC236}">
                <a16:creationId xmlns:a16="http://schemas.microsoft.com/office/drawing/2014/main" id="{30408772-41A9-9949-AC2D-89A5C397074C}"/>
              </a:ext>
            </a:extLst>
          </p:cNvPr>
          <p:cNvSpPr>
            <a:spLocks noGrp="1"/>
          </p:cNvSpPr>
          <p:nvPr>
            <p:ph type="subTitle" idx="1"/>
          </p:nvPr>
        </p:nvSpPr>
        <p:spPr/>
        <p:txBody>
          <a:bodyPr/>
          <a:lstStyle/>
          <a:p>
            <a:r>
              <a:rPr lang="en-US" dirty="0"/>
              <a:t>CS467 final project</a:t>
            </a:r>
          </a:p>
          <a:p>
            <a:r>
              <a:rPr lang="en-US" dirty="0"/>
              <a:t>By: Derek Morgan</a:t>
            </a:r>
          </a:p>
        </p:txBody>
      </p:sp>
    </p:spTree>
    <p:extLst>
      <p:ext uri="{BB962C8B-B14F-4D97-AF65-F5344CB8AC3E}">
        <p14:creationId xmlns:p14="http://schemas.microsoft.com/office/powerpoint/2010/main" val="1207781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8200BD4-FF5F-C14D-8766-E320766313A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Scaling Factors</a:t>
            </a:r>
          </a:p>
        </p:txBody>
      </p:sp>
      <p:pic>
        <p:nvPicPr>
          <p:cNvPr id="4" name="Content Placeholder 3">
            <a:extLst>
              <a:ext uri="{FF2B5EF4-FFF2-40B4-BE49-F238E27FC236}">
                <a16:creationId xmlns:a16="http://schemas.microsoft.com/office/drawing/2014/main" id="{60EA7A96-0A79-0B45-B79F-01B1A6802B09}"/>
              </a:ext>
            </a:extLst>
          </p:cNvPr>
          <p:cNvPicPr>
            <a:picLocks noGrp="1"/>
          </p:cNvPicPr>
          <p:nvPr>
            <p:ph idx="1"/>
          </p:nvPr>
        </p:nvPicPr>
        <p:blipFill>
          <a:blip r:embed="rId2"/>
          <a:stretch>
            <a:fillRect/>
          </a:stretch>
        </p:blipFill>
        <p:spPr>
          <a:xfrm>
            <a:off x="5294376" y="1738549"/>
            <a:ext cx="6257544" cy="3066196"/>
          </a:xfrm>
          <a:prstGeom prst="rect">
            <a:avLst/>
          </a:prstGeom>
        </p:spPr>
      </p:pic>
    </p:spTree>
    <p:extLst>
      <p:ext uri="{BB962C8B-B14F-4D97-AF65-F5344CB8AC3E}">
        <p14:creationId xmlns:p14="http://schemas.microsoft.com/office/powerpoint/2010/main" val="1146515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663837-E899-0049-B458-D7E2FEFB044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3825" b="11706"/>
          <a:stretch/>
        </p:blipFill>
        <p:spPr>
          <a:xfrm>
            <a:off x="20" y="-7629"/>
            <a:ext cx="6095979" cy="6865629"/>
          </a:xfrm>
          <a:prstGeom prst="rect">
            <a:avLst/>
          </a:prstGeom>
        </p:spPr>
      </p:pic>
      <p:pic>
        <p:nvPicPr>
          <p:cNvPr id="5" name="Picture 4">
            <a:extLst>
              <a:ext uri="{FF2B5EF4-FFF2-40B4-BE49-F238E27FC236}">
                <a16:creationId xmlns:a16="http://schemas.microsoft.com/office/drawing/2014/main" id="{CA2E1E24-061A-F148-809A-9DFD254544F2}"/>
              </a:ext>
            </a:extLst>
          </p:cNvPr>
          <p:cNvPicPr/>
          <p:nvPr/>
        </p:nvPicPr>
        <p:blipFill rotWithShape="1">
          <a:blip r:embed="rId3" cstate="print">
            <a:extLst>
              <a:ext uri="{28A0092B-C50C-407E-A947-70E740481C1C}">
                <a14:useLocalDpi xmlns:a14="http://schemas.microsoft.com/office/drawing/2010/main" val="0"/>
              </a:ext>
            </a:extLst>
          </a:blip>
          <a:srcRect t="15625"/>
          <a:stretch/>
        </p:blipFill>
        <p:spPr>
          <a:xfrm>
            <a:off x="6095999" y="10"/>
            <a:ext cx="6096001" cy="6857990"/>
          </a:xfrm>
          <a:prstGeom prst="rect">
            <a:avLst/>
          </a:prstGeom>
        </p:spPr>
      </p:pic>
      <p:sp>
        <p:nvSpPr>
          <p:cNvPr id="6" name="Title 1">
            <a:extLst>
              <a:ext uri="{FF2B5EF4-FFF2-40B4-BE49-F238E27FC236}">
                <a16:creationId xmlns:a16="http://schemas.microsoft.com/office/drawing/2014/main" id="{E7D9B46F-C924-4949-A609-B8AE77BC2B14}"/>
              </a:ext>
            </a:extLst>
          </p:cNvPr>
          <p:cNvSpPr txBox="1">
            <a:spLocks/>
          </p:cNvSpPr>
          <p:nvPr/>
        </p:nvSpPr>
        <p:spPr bwMode="black">
          <a:xfrm>
            <a:off x="1600199" y="-7629"/>
            <a:ext cx="8991600" cy="1645920"/>
          </a:xfrm>
          <a:prstGeom prst="rect">
            <a:avLst/>
          </a:prstGeo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800" dirty="0">
                <a:solidFill>
                  <a:schemeClr val="tx1"/>
                </a:solidFill>
              </a:rPr>
              <a:t>It </a:t>
            </a:r>
            <a:r>
              <a:rPr lang="en-US" sz="3800" dirty="0" err="1">
                <a:solidFill>
                  <a:schemeClr val="tx1"/>
                </a:solidFill>
              </a:rPr>
              <a:t>Weighs’ish</a:t>
            </a:r>
            <a:endParaRPr lang="en-US" sz="3800" dirty="0">
              <a:solidFill>
                <a:schemeClr val="tx1"/>
              </a:solidFill>
            </a:endParaRPr>
          </a:p>
        </p:txBody>
      </p:sp>
    </p:spTree>
    <p:extLst>
      <p:ext uri="{BB962C8B-B14F-4D97-AF65-F5344CB8AC3E}">
        <p14:creationId xmlns:p14="http://schemas.microsoft.com/office/powerpoint/2010/main" val="305128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6CE7-6B6F-C84B-9949-12257B00E8D3}"/>
              </a:ext>
            </a:extLst>
          </p:cNvPr>
          <p:cNvSpPr>
            <a:spLocks noGrp="1"/>
          </p:cNvSpPr>
          <p:nvPr>
            <p:ph type="title"/>
          </p:nvPr>
        </p:nvSpPr>
        <p:spPr>
          <a:xfrm>
            <a:off x="5458969" y="2386744"/>
            <a:ext cx="5928358" cy="1645920"/>
          </a:xfrm>
        </p:spPr>
        <p:txBody>
          <a:bodyPr vert="horz" lIns="274320" tIns="182880" rIns="274320" bIns="182880" rtlCol="0" anchor="ctr" anchorCtr="1">
            <a:normAutofit/>
          </a:bodyPr>
          <a:lstStyle/>
          <a:p>
            <a:r>
              <a:rPr lang="en-US" sz="3800"/>
              <a:t>Keywords</a:t>
            </a:r>
          </a:p>
        </p:txBody>
      </p:sp>
      <p:pic>
        <p:nvPicPr>
          <p:cNvPr id="4" name="Content Placeholder 3">
            <a:extLst>
              <a:ext uri="{FF2B5EF4-FFF2-40B4-BE49-F238E27FC236}">
                <a16:creationId xmlns:a16="http://schemas.microsoft.com/office/drawing/2014/main" id="{CFEF4730-E80C-5647-9608-D8FBC57A4A3A}"/>
              </a:ext>
            </a:extLst>
          </p:cNvPr>
          <p:cNvPicPr>
            <a:picLocks noGrp="1"/>
          </p:cNvPicPr>
          <p:nvPr>
            <p:ph idx="1"/>
          </p:nvPr>
        </p:nvPicPr>
        <p:blipFill rotWithShape="1">
          <a:blip r:embed="rId2"/>
          <a:srcRect t="9740" r="-2" b="5164"/>
          <a:stretch/>
        </p:blipFill>
        <p:spPr>
          <a:xfrm>
            <a:off x="20" y="10"/>
            <a:ext cx="4654277" cy="6857990"/>
          </a:xfrm>
          <a:prstGeom prst="rect">
            <a:avLst/>
          </a:prstGeom>
        </p:spPr>
      </p:pic>
    </p:spTree>
    <p:extLst>
      <p:ext uri="{BB962C8B-B14F-4D97-AF65-F5344CB8AC3E}">
        <p14:creationId xmlns:p14="http://schemas.microsoft.com/office/powerpoint/2010/main" val="187107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E42E-CFC0-1E4B-835E-5E478A34AA6E}"/>
              </a:ext>
            </a:extLst>
          </p:cNvPr>
          <p:cNvSpPr>
            <a:spLocks noGrp="1"/>
          </p:cNvSpPr>
          <p:nvPr>
            <p:ph type="title"/>
          </p:nvPr>
        </p:nvSpPr>
        <p:spPr>
          <a:xfrm>
            <a:off x="2231136" y="467418"/>
            <a:ext cx="7729728" cy="1188720"/>
          </a:xfrm>
          <a:solidFill>
            <a:srgbClr val="FFFFFF"/>
          </a:solidFill>
        </p:spPr>
        <p:txBody>
          <a:bodyPr>
            <a:normAutofit/>
          </a:bodyPr>
          <a:lstStyle/>
          <a:p>
            <a:r>
              <a:rPr lang="en-US" dirty="0"/>
              <a:t>The plan</a:t>
            </a:r>
          </a:p>
        </p:txBody>
      </p:sp>
      <p:sp>
        <p:nvSpPr>
          <p:cNvPr id="3" name="Content Placeholder 2">
            <a:extLst>
              <a:ext uri="{FF2B5EF4-FFF2-40B4-BE49-F238E27FC236}">
                <a16:creationId xmlns:a16="http://schemas.microsoft.com/office/drawing/2014/main" id="{57CEE451-98C1-2C47-B8A4-1CB91C1DB0EE}"/>
              </a:ext>
            </a:extLst>
          </p:cNvPr>
          <p:cNvSpPr>
            <a:spLocks noGrp="1"/>
          </p:cNvSpPr>
          <p:nvPr>
            <p:ph idx="1"/>
          </p:nvPr>
        </p:nvSpPr>
        <p:spPr>
          <a:xfrm>
            <a:off x="1706062" y="2291262"/>
            <a:ext cx="8779512" cy="2879256"/>
          </a:xfrm>
        </p:spPr>
        <p:txBody>
          <a:bodyPr>
            <a:normAutofit/>
          </a:bodyPr>
          <a:lstStyle/>
          <a:p>
            <a:pPr marL="0" indent="0">
              <a:buNone/>
            </a:pPr>
            <a:r>
              <a:rPr lang="en-US" dirty="0">
                <a:solidFill>
                  <a:srgbClr val="404040"/>
                </a:solidFill>
              </a:rPr>
              <a:t>“The idea is to build a dispensing system for dry goods, like something I saw in an industrial setting for measuring out powder supplements like creatine. Using the correct amount of ground coffee makes for a better cup and saves money. I want to be able to dispense the ground coffee onto a scale until it reaches a predetermined weight and then programmatically engage a mechanical stop on the dispenser. I want the weight to be easily entered in either standard or metric and the current weight and dispensing weight visible on an LCD. For this project the scale used will need to be accurate between 1-.5 grams.”</a:t>
            </a:r>
          </a:p>
        </p:txBody>
      </p:sp>
    </p:spTree>
    <p:extLst>
      <p:ext uri="{BB962C8B-B14F-4D97-AF65-F5344CB8AC3E}">
        <p14:creationId xmlns:p14="http://schemas.microsoft.com/office/powerpoint/2010/main" val="164277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B11B-FCA4-2F48-BA61-2DE80BB0B50F}"/>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Not “Free-Flowing”</a:t>
            </a:r>
          </a:p>
        </p:txBody>
      </p:sp>
      <p:pic>
        <p:nvPicPr>
          <p:cNvPr id="4" name="Content Placeholder 3">
            <a:extLst>
              <a:ext uri="{FF2B5EF4-FFF2-40B4-BE49-F238E27FC236}">
                <a16:creationId xmlns:a16="http://schemas.microsoft.com/office/drawing/2014/main" id="{52492201-1247-6F4C-A21F-C6F0861E99FC}"/>
              </a:ext>
            </a:extLst>
          </p:cNvPr>
          <p:cNvPicPr>
            <a:picLocks noGrp="1" noChangeAspect="1"/>
          </p:cNvPicPr>
          <p:nvPr>
            <p:ph idx="1"/>
          </p:nvPr>
        </p:nvPicPr>
        <p:blipFill>
          <a:blip r:embed="rId2"/>
          <a:stretch>
            <a:fillRect/>
          </a:stretch>
        </p:blipFill>
        <p:spPr>
          <a:xfrm>
            <a:off x="5294376" y="1104972"/>
            <a:ext cx="6257544" cy="4333349"/>
          </a:xfrm>
          <a:prstGeom prst="rect">
            <a:avLst/>
          </a:prstGeom>
        </p:spPr>
      </p:pic>
    </p:spTree>
    <p:extLst>
      <p:ext uri="{BB962C8B-B14F-4D97-AF65-F5344CB8AC3E}">
        <p14:creationId xmlns:p14="http://schemas.microsoft.com/office/powerpoint/2010/main" val="751357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FCB7-330A-D748-AEAC-B0EDC4052AB7}"/>
              </a:ext>
            </a:extLst>
          </p:cNvPr>
          <p:cNvSpPr>
            <a:spLocks noGrp="1"/>
          </p:cNvSpPr>
          <p:nvPr>
            <p:ph type="title"/>
          </p:nvPr>
        </p:nvSpPr>
        <p:spPr>
          <a:xfrm>
            <a:off x="8022335" y="484631"/>
            <a:ext cx="3701579" cy="5429848"/>
          </a:xfrm>
          <a:noFill/>
          <a:ln>
            <a:noFill/>
          </a:ln>
        </p:spPr>
        <p:txBody>
          <a:bodyPr vert="horz" lIns="274320" tIns="182880" rIns="274320" bIns="182880" rtlCol="0" anchor="ctr" anchorCtr="1">
            <a:normAutofit/>
          </a:bodyPr>
          <a:lstStyle/>
          <a:p>
            <a:pPr algn="l"/>
            <a:r>
              <a:rPr lang="en-US">
                <a:solidFill>
                  <a:schemeClr val="tx1"/>
                </a:solidFill>
              </a:rPr>
              <a:t>”Free-Flowing”</a:t>
            </a:r>
          </a:p>
        </p:txBody>
      </p:sp>
      <p:pic>
        <p:nvPicPr>
          <p:cNvPr id="4" name="Content Placeholder 3">
            <a:extLst>
              <a:ext uri="{FF2B5EF4-FFF2-40B4-BE49-F238E27FC236}">
                <a16:creationId xmlns:a16="http://schemas.microsoft.com/office/drawing/2014/main" id="{508F7712-57D8-AB44-A1A7-A8E1717A1AE8}"/>
              </a:ext>
            </a:extLst>
          </p:cNvPr>
          <p:cNvPicPr>
            <a:picLocks noGrp="1" noChangeAspect="1"/>
          </p:cNvPicPr>
          <p:nvPr>
            <p:ph idx="1"/>
          </p:nvPr>
        </p:nvPicPr>
        <p:blipFill rotWithShape="1">
          <a:blip r:embed="rId2"/>
          <a:srcRect r="17567"/>
          <a:stretch/>
        </p:blipFill>
        <p:spPr>
          <a:xfrm>
            <a:off x="-1" y="-1"/>
            <a:ext cx="7537704" cy="6858000"/>
          </a:xfrm>
          <a:prstGeom prst="rect">
            <a:avLst/>
          </a:prstGeom>
        </p:spPr>
      </p:pic>
    </p:spTree>
    <p:extLst>
      <p:ext uri="{BB962C8B-B14F-4D97-AF65-F5344CB8AC3E}">
        <p14:creationId xmlns:p14="http://schemas.microsoft.com/office/powerpoint/2010/main" val="31368139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B980-E308-2945-81AD-41B5EAEFCFB5}"/>
              </a:ext>
            </a:extLst>
          </p:cNvPr>
          <p:cNvSpPr>
            <a:spLocks noGrp="1"/>
          </p:cNvSpPr>
          <p:nvPr>
            <p:ph type="title"/>
          </p:nvPr>
        </p:nvSpPr>
        <p:spPr/>
        <p:txBody>
          <a:bodyPr/>
          <a:lstStyle/>
          <a:p>
            <a:r>
              <a:rPr lang="en-US" dirty="0"/>
              <a:t>Dispensing?</a:t>
            </a:r>
          </a:p>
        </p:txBody>
      </p:sp>
      <p:pic>
        <p:nvPicPr>
          <p:cNvPr id="1028" name="Picture 1">
            <a:extLst>
              <a:ext uri="{FF2B5EF4-FFF2-40B4-BE49-F238E27FC236}">
                <a16:creationId xmlns:a16="http://schemas.microsoft.com/office/drawing/2014/main" id="{AD2B0F3D-E1B1-6046-AE8C-BB2074422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02" y="4112091"/>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a:extLst>
              <a:ext uri="{FF2B5EF4-FFF2-40B4-BE49-F238E27FC236}">
                <a16:creationId xmlns:a16="http://schemas.microsoft.com/office/drawing/2014/main" id="{E509F71B-E22D-AE4D-84FD-FE967BC9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671" y="2425700"/>
            <a:ext cx="2216912" cy="22169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3">
            <a:extLst>
              <a:ext uri="{FF2B5EF4-FFF2-40B4-BE49-F238E27FC236}">
                <a16:creationId xmlns:a16="http://schemas.microsoft.com/office/drawing/2014/main" id="{E620B624-DFFC-F648-A790-01551AEF6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838" y="2478964"/>
            <a:ext cx="3109032" cy="310903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
            <a:extLst>
              <a:ext uri="{FF2B5EF4-FFF2-40B4-BE49-F238E27FC236}">
                <a16:creationId xmlns:a16="http://schemas.microsoft.com/office/drawing/2014/main" id="{32BA7E50-A7D3-5243-BEE2-FAB481981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383" y="2476500"/>
            <a:ext cx="4008949" cy="3879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906E6D81-8FDA-7543-894C-BFCB0393BC50}"/>
              </a:ext>
            </a:extLst>
          </p:cNvPr>
          <p:cNvSpPr>
            <a:spLocks noChangeArrowheads="1"/>
          </p:cNvSpPr>
          <p:nvPr/>
        </p:nvSpPr>
        <p:spPr bwMode="auto">
          <a:xfrm>
            <a:off x="0" y="273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B65EAFED-4222-2041-BF16-1FE0E60C1EFB}"/>
              </a:ext>
            </a:extLst>
          </p:cNvPr>
          <p:cNvSpPr>
            <a:spLocks noChangeArrowheads="1"/>
          </p:cNvSpPr>
          <p:nvPr/>
        </p:nvSpPr>
        <p:spPr bwMode="auto">
          <a:xfrm>
            <a:off x="0" y="60650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211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B980-E308-2945-81AD-41B5EAEFCFB5}"/>
              </a:ext>
            </a:extLst>
          </p:cNvPr>
          <p:cNvSpPr>
            <a:spLocks noGrp="1"/>
          </p:cNvSpPr>
          <p:nvPr>
            <p:ph type="title"/>
          </p:nvPr>
        </p:nvSpPr>
        <p:spPr/>
        <p:txBody>
          <a:bodyPr/>
          <a:lstStyle/>
          <a:p>
            <a:r>
              <a:rPr lang="en-US" dirty="0"/>
              <a:t>Dispensing?</a:t>
            </a:r>
          </a:p>
        </p:txBody>
      </p:sp>
      <p:pic>
        <p:nvPicPr>
          <p:cNvPr id="10" name="Content Placeholder 9" descr="A circuit board&#10;&#10;Description automatically generated">
            <a:extLst>
              <a:ext uri="{FF2B5EF4-FFF2-40B4-BE49-F238E27FC236}">
                <a16:creationId xmlns:a16="http://schemas.microsoft.com/office/drawing/2014/main" id="{36F16B63-F055-DB42-B2E8-F9B3E4CFCAC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64566" y="2387092"/>
            <a:ext cx="9521967" cy="3878237"/>
          </a:xfrm>
          <a:prstGeom prst="rect">
            <a:avLst/>
          </a:prstGeom>
        </p:spPr>
      </p:pic>
      <p:sp>
        <p:nvSpPr>
          <p:cNvPr id="4" name="Rectangle 5">
            <a:extLst>
              <a:ext uri="{FF2B5EF4-FFF2-40B4-BE49-F238E27FC236}">
                <a16:creationId xmlns:a16="http://schemas.microsoft.com/office/drawing/2014/main" id="{906E6D81-8FDA-7543-894C-BFCB0393BC50}"/>
              </a:ext>
            </a:extLst>
          </p:cNvPr>
          <p:cNvSpPr>
            <a:spLocks noChangeArrowheads="1"/>
          </p:cNvSpPr>
          <p:nvPr/>
        </p:nvSpPr>
        <p:spPr bwMode="auto">
          <a:xfrm>
            <a:off x="0" y="273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B65EAFED-4222-2041-BF16-1FE0E60C1EFB}"/>
              </a:ext>
            </a:extLst>
          </p:cNvPr>
          <p:cNvSpPr>
            <a:spLocks noChangeArrowheads="1"/>
          </p:cNvSpPr>
          <p:nvPr/>
        </p:nvSpPr>
        <p:spPr bwMode="auto">
          <a:xfrm>
            <a:off x="0" y="60650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425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3A2F-8223-694A-8104-6F2F1C3A8DA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Dispensed!</a:t>
            </a:r>
          </a:p>
        </p:txBody>
      </p:sp>
      <p:pic>
        <p:nvPicPr>
          <p:cNvPr id="4" name="Content Placeholder 3">
            <a:extLst>
              <a:ext uri="{FF2B5EF4-FFF2-40B4-BE49-F238E27FC236}">
                <a16:creationId xmlns:a16="http://schemas.microsoft.com/office/drawing/2014/main" id="{ECF74058-1EA5-9941-9199-2B3BE80D5DA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77704" y="587858"/>
            <a:ext cx="2475980" cy="3301307"/>
          </a:xfrm>
          <a:prstGeom prst="rect">
            <a:avLst/>
          </a:prstGeom>
        </p:spPr>
      </p:pic>
      <p:pic>
        <p:nvPicPr>
          <p:cNvPr id="5" name="Picture 4">
            <a:extLst>
              <a:ext uri="{FF2B5EF4-FFF2-40B4-BE49-F238E27FC236}">
                <a16:creationId xmlns:a16="http://schemas.microsoft.com/office/drawing/2014/main" id="{6899BBC1-2519-C14D-9326-815B97A01F7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38316" y="587858"/>
            <a:ext cx="2475980" cy="3301307"/>
          </a:xfrm>
          <a:prstGeom prst="rect">
            <a:avLst/>
          </a:prstGeom>
        </p:spPr>
      </p:pic>
    </p:spTree>
    <p:extLst>
      <p:ext uri="{BB962C8B-B14F-4D97-AF65-F5344CB8AC3E}">
        <p14:creationId xmlns:p14="http://schemas.microsoft.com/office/powerpoint/2010/main" val="132756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B6E4-5DA0-D54D-8543-7D35F68F451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De-</a:t>
            </a:r>
            <a:r>
              <a:rPr lang="en-US"/>
              <a:t>Bounceing</a:t>
            </a:r>
            <a:endParaRPr lang="en-US" dirty="0"/>
          </a:p>
        </p:txBody>
      </p:sp>
      <p:pic>
        <p:nvPicPr>
          <p:cNvPr id="4" name="Picture 3">
            <a:extLst>
              <a:ext uri="{FF2B5EF4-FFF2-40B4-BE49-F238E27FC236}">
                <a16:creationId xmlns:a16="http://schemas.microsoft.com/office/drawing/2014/main" id="{79936E52-16E1-3D4E-8BA3-6456CEF2C945}"/>
              </a:ext>
            </a:extLst>
          </p:cNvPr>
          <p:cNvPicPr/>
          <p:nvPr/>
        </p:nvPicPr>
        <p:blipFill>
          <a:blip r:embed="rId2"/>
          <a:stretch>
            <a:fillRect/>
          </a:stretch>
        </p:blipFill>
        <p:spPr>
          <a:xfrm>
            <a:off x="5294376" y="1222301"/>
            <a:ext cx="6257544" cy="4098691"/>
          </a:xfrm>
          <a:prstGeom prst="rect">
            <a:avLst/>
          </a:prstGeom>
        </p:spPr>
      </p:pic>
    </p:spTree>
    <p:extLst>
      <p:ext uri="{BB962C8B-B14F-4D97-AF65-F5344CB8AC3E}">
        <p14:creationId xmlns:p14="http://schemas.microsoft.com/office/powerpoint/2010/main" val="265164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4536-A710-5C44-80ED-0CC8B0E4191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De-Bounced</a:t>
            </a:r>
          </a:p>
        </p:txBody>
      </p:sp>
      <p:pic>
        <p:nvPicPr>
          <p:cNvPr id="4" name="Picture 3">
            <a:extLst>
              <a:ext uri="{FF2B5EF4-FFF2-40B4-BE49-F238E27FC236}">
                <a16:creationId xmlns:a16="http://schemas.microsoft.com/office/drawing/2014/main" id="{E646544C-3480-454D-A862-71C88817E63A}"/>
              </a:ext>
            </a:extLst>
          </p:cNvPr>
          <p:cNvPicPr>
            <a:picLocks noChangeAspect="1"/>
          </p:cNvPicPr>
          <p:nvPr/>
        </p:nvPicPr>
        <p:blipFill>
          <a:blip r:embed="rId2"/>
          <a:stretch>
            <a:fillRect/>
          </a:stretch>
        </p:blipFill>
        <p:spPr>
          <a:xfrm>
            <a:off x="1556004" y="1126487"/>
            <a:ext cx="4297680" cy="2224049"/>
          </a:xfrm>
          <a:prstGeom prst="rect">
            <a:avLst/>
          </a:prstGeom>
        </p:spPr>
      </p:pic>
      <p:pic>
        <p:nvPicPr>
          <p:cNvPr id="7" name="Picture 6">
            <a:extLst>
              <a:ext uri="{FF2B5EF4-FFF2-40B4-BE49-F238E27FC236}">
                <a16:creationId xmlns:a16="http://schemas.microsoft.com/office/drawing/2014/main" id="{6B2539AC-4C33-0046-913C-818DB93A036A}"/>
              </a:ext>
            </a:extLst>
          </p:cNvPr>
          <p:cNvPicPr>
            <a:picLocks noChangeAspect="1"/>
          </p:cNvPicPr>
          <p:nvPr/>
        </p:nvPicPr>
        <p:blipFill>
          <a:blip r:embed="rId3"/>
          <a:stretch>
            <a:fillRect/>
          </a:stretch>
        </p:blipFill>
        <p:spPr>
          <a:xfrm>
            <a:off x="6338316" y="1728162"/>
            <a:ext cx="4297680" cy="1020698"/>
          </a:xfrm>
          <a:prstGeom prst="rect">
            <a:avLst/>
          </a:prstGeom>
        </p:spPr>
      </p:pic>
    </p:spTree>
    <p:extLst>
      <p:ext uri="{BB962C8B-B14F-4D97-AF65-F5344CB8AC3E}">
        <p14:creationId xmlns:p14="http://schemas.microsoft.com/office/powerpoint/2010/main" val="185295173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152</Words>
  <Application>Microsoft Macintosh PowerPoint</Application>
  <PresentationFormat>Widescreen</PresentationFormat>
  <Paragraphs>18</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Weight Controlled Dispenser</vt:lpstr>
      <vt:lpstr>The plan</vt:lpstr>
      <vt:lpstr>Not “Free-Flowing”</vt:lpstr>
      <vt:lpstr>”Free-Flowing”</vt:lpstr>
      <vt:lpstr>Dispensing?</vt:lpstr>
      <vt:lpstr>Dispensing?</vt:lpstr>
      <vt:lpstr>Dispensed!</vt:lpstr>
      <vt:lpstr>De-Bounceing</vt:lpstr>
      <vt:lpstr>De-Bounced</vt:lpstr>
      <vt:lpstr>Scaling Factors</vt:lpstr>
      <vt:lpstr>PowerPoint Presentation</vt:lpstr>
      <vt:lpstr>Keywords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Weight Controlled Dispenser</dc:title>
  <dc:creator>Morgan, Derek J</dc:creator>
  <cp:lastModifiedBy>Morgan, Derek J</cp:lastModifiedBy>
  <cp:revision>4</cp:revision>
  <dcterms:created xsi:type="dcterms:W3CDTF">2019-04-29T19:05:29Z</dcterms:created>
  <dcterms:modified xsi:type="dcterms:W3CDTF">2019-04-29T19:40:04Z</dcterms:modified>
</cp:coreProperties>
</file>